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003-4B3F-487D-9DD5-EE10F5C6B486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88B0-1F43-4766-B370-93928A7BEF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23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003-4B3F-487D-9DD5-EE10F5C6B486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88B0-1F43-4766-B370-93928A7BEF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35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003-4B3F-487D-9DD5-EE10F5C6B486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88B0-1F43-4766-B370-93928A7BEF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56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003-4B3F-487D-9DD5-EE10F5C6B486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88B0-1F43-4766-B370-93928A7BEF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20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003-4B3F-487D-9DD5-EE10F5C6B486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88B0-1F43-4766-B370-93928A7BEF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64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003-4B3F-487D-9DD5-EE10F5C6B486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88B0-1F43-4766-B370-93928A7BEF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8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003-4B3F-487D-9DD5-EE10F5C6B486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88B0-1F43-4766-B370-93928A7BEF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88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003-4B3F-487D-9DD5-EE10F5C6B486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88B0-1F43-4766-B370-93928A7BEF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3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003-4B3F-487D-9DD5-EE10F5C6B486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88B0-1F43-4766-B370-93928A7BEF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62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003-4B3F-487D-9DD5-EE10F5C6B486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88B0-1F43-4766-B370-93928A7BEF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38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003-4B3F-487D-9DD5-EE10F5C6B486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88B0-1F43-4766-B370-93928A7BEF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2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71003-4B3F-487D-9DD5-EE10F5C6B486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D88B0-1F43-4766-B370-93928A7BEF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6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2"/>
            <a:ext cx="9144000" cy="497041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5229200"/>
            <a:ext cx="8625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Mond von </a:t>
            </a:r>
            <a:r>
              <a:rPr lang="de-DE" dirty="0" err="1" smtClean="0">
                <a:solidFill>
                  <a:srgbClr val="FFFF00"/>
                </a:solidFill>
              </a:rPr>
              <a:t>Erastothenes</a:t>
            </a:r>
            <a:r>
              <a:rPr lang="de-DE" dirty="0" smtClean="0">
                <a:solidFill>
                  <a:srgbClr val="FFFF00"/>
                </a:solidFill>
              </a:rPr>
              <a:t> bis zur </a:t>
            </a:r>
            <a:r>
              <a:rPr lang="de-DE" dirty="0" err="1" smtClean="0">
                <a:solidFill>
                  <a:srgbClr val="FFFF00"/>
                </a:solidFill>
              </a:rPr>
              <a:t>Hedley</a:t>
            </a:r>
            <a:r>
              <a:rPr lang="de-DE" dirty="0" smtClean="0">
                <a:solidFill>
                  <a:srgbClr val="FFFF00"/>
                </a:solidFill>
              </a:rPr>
              <a:t> Rille, Ort </a:t>
            </a:r>
            <a:r>
              <a:rPr lang="de-DE" dirty="0" err="1" smtClean="0">
                <a:solidFill>
                  <a:srgbClr val="FFFF00"/>
                </a:solidFill>
              </a:rPr>
              <a:t>Terasse</a:t>
            </a:r>
            <a:r>
              <a:rPr lang="de-DE" dirty="0" smtClean="0">
                <a:solidFill>
                  <a:srgbClr val="FFFF00"/>
                </a:solidFill>
              </a:rPr>
              <a:t> in Flörsheim, Datum: 02.04.2020,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Zeit: 20:45 MESZ, Teleskop: </a:t>
            </a:r>
            <a:r>
              <a:rPr lang="de-DE" dirty="0" err="1" smtClean="0">
                <a:solidFill>
                  <a:srgbClr val="FFFF00"/>
                </a:solidFill>
              </a:rPr>
              <a:t>Celestron</a:t>
            </a:r>
            <a:r>
              <a:rPr lang="de-DE" dirty="0" smtClean="0">
                <a:solidFill>
                  <a:srgbClr val="FFFF00"/>
                </a:solidFill>
              </a:rPr>
              <a:t> Edge 9,25“, Montierung: </a:t>
            </a:r>
            <a:r>
              <a:rPr lang="de-DE" dirty="0" err="1" smtClean="0">
                <a:solidFill>
                  <a:srgbClr val="FFFF00"/>
                </a:solidFill>
              </a:rPr>
              <a:t>Vixen</a:t>
            </a:r>
            <a:r>
              <a:rPr lang="de-DE" dirty="0" smtClean="0">
                <a:solidFill>
                  <a:srgbClr val="FFFF00"/>
                </a:solidFill>
              </a:rPr>
              <a:t> ADX2, Kamera: </a:t>
            </a:r>
            <a:r>
              <a:rPr lang="de-DE" dirty="0" err="1" smtClean="0">
                <a:solidFill>
                  <a:srgbClr val="FFFF00"/>
                </a:solidFill>
              </a:rPr>
              <a:t>Skyris</a:t>
            </a:r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236 M (1920 x 1200 </a:t>
            </a:r>
            <a:r>
              <a:rPr lang="de-DE" dirty="0" err="1" smtClean="0">
                <a:solidFill>
                  <a:srgbClr val="FFFF00"/>
                </a:solidFill>
              </a:rPr>
              <a:t>Px</a:t>
            </a:r>
            <a:r>
              <a:rPr lang="de-DE" dirty="0" smtClean="0">
                <a:solidFill>
                  <a:srgbClr val="FFFF00"/>
                </a:solidFill>
              </a:rPr>
              <a:t>)mit IR Filter, Belichtung 1 AVI mit 1500 Bildern, Bearbeitung: AS!3, </a:t>
            </a:r>
          </a:p>
          <a:p>
            <a:r>
              <a:rPr lang="de-DE" dirty="0" err="1" smtClean="0">
                <a:solidFill>
                  <a:srgbClr val="FFFF00"/>
                </a:solidFill>
              </a:rPr>
              <a:t>Sharpen</a:t>
            </a:r>
            <a:r>
              <a:rPr lang="de-DE" dirty="0" smtClean="0">
                <a:solidFill>
                  <a:srgbClr val="FFFF00"/>
                </a:solidFill>
              </a:rPr>
              <a:t> Projects, PS CC.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0"/>
            <a:ext cx="4587384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940152" y="848901"/>
            <a:ext cx="2592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Mond von Plato bis</a:t>
            </a:r>
          </a:p>
          <a:p>
            <a:r>
              <a:rPr lang="de-DE" dirty="0" err="1" smtClean="0">
                <a:solidFill>
                  <a:srgbClr val="FFFF00"/>
                </a:solidFill>
              </a:rPr>
              <a:t>Erastothenes</a:t>
            </a:r>
            <a:r>
              <a:rPr lang="de-DE" dirty="0" smtClean="0">
                <a:solidFill>
                  <a:srgbClr val="FFFF00"/>
                </a:solidFill>
              </a:rPr>
              <a:t> 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Ort </a:t>
            </a:r>
            <a:r>
              <a:rPr lang="de-DE" dirty="0" err="1" smtClean="0">
                <a:solidFill>
                  <a:srgbClr val="FFFF00"/>
                </a:solidFill>
              </a:rPr>
              <a:t>Terasse</a:t>
            </a:r>
            <a:r>
              <a:rPr lang="de-DE" dirty="0" smtClean="0">
                <a:solidFill>
                  <a:srgbClr val="FFFF00"/>
                </a:solidFill>
              </a:rPr>
              <a:t> in Flörsheim,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Datum: 02.04.2020,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Zeit: 20:45 MESZ,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Teleskop: </a:t>
            </a:r>
            <a:r>
              <a:rPr lang="de-DE" dirty="0" err="1" smtClean="0">
                <a:solidFill>
                  <a:srgbClr val="FFFF00"/>
                </a:solidFill>
              </a:rPr>
              <a:t>Celestron</a:t>
            </a:r>
            <a:r>
              <a:rPr lang="de-DE" dirty="0" smtClean="0">
                <a:solidFill>
                  <a:srgbClr val="FFFF00"/>
                </a:solidFill>
              </a:rPr>
              <a:t> Edge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9,25“,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Montierung: </a:t>
            </a:r>
            <a:r>
              <a:rPr lang="de-DE" dirty="0" err="1" smtClean="0">
                <a:solidFill>
                  <a:srgbClr val="FFFF00"/>
                </a:solidFill>
              </a:rPr>
              <a:t>Vixen</a:t>
            </a:r>
            <a:r>
              <a:rPr lang="de-DE" dirty="0" smtClean="0">
                <a:solidFill>
                  <a:srgbClr val="FFFF00"/>
                </a:solidFill>
              </a:rPr>
              <a:t> ADX2,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Kamera: </a:t>
            </a:r>
            <a:r>
              <a:rPr lang="de-DE" dirty="0" err="1" smtClean="0">
                <a:solidFill>
                  <a:srgbClr val="FFFF00"/>
                </a:solidFill>
              </a:rPr>
              <a:t>Skyris</a:t>
            </a:r>
            <a:r>
              <a:rPr lang="de-DE" dirty="0" smtClean="0">
                <a:solidFill>
                  <a:srgbClr val="FFFF00"/>
                </a:solidFill>
              </a:rPr>
              <a:t> 236 M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(1920 x 1200 </a:t>
            </a:r>
            <a:r>
              <a:rPr lang="de-DE" dirty="0" err="1" smtClean="0">
                <a:solidFill>
                  <a:srgbClr val="FFFF00"/>
                </a:solidFill>
              </a:rPr>
              <a:t>Px</a:t>
            </a:r>
            <a:r>
              <a:rPr lang="de-DE" dirty="0" smtClean="0">
                <a:solidFill>
                  <a:srgbClr val="FFFF00"/>
                </a:solidFill>
              </a:rPr>
              <a:t>)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mit IR Filter,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Belichtung 1 AVI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mit 1500 Bildern,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7,9 </a:t>
            </a:r>
            <a:r>
              <a:rPr lang="de-DE" dirty="0" err="1" smtClean="0">
                <a:solidFill>
                  <a:srgbClr val="FFFF00"/>
                </a:solidFill>
              </a:rPr>
              <a:t>ms</a:t>
            </a:r>
            <a:r>
              <a:rPr lang="de-DE" dirty="0" smtClean="0">
                <a:solidFill>
                  <a:srgbClr val="FFFF00"/>
                </a:solidFill>
              </a:rPr>
              <a:t> pro Frame</a:t>
            </a:r>
            <a:endParaRPr lang="de-DE" dirty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Bearbeitung: AS!3, </a:t>
            </a:r>
          </a:p>
          <a:p>
            <a:r>
              <a:rPr lang="de-DE" dirty="0" err="1" smtClean="0">
                <a:solidFill>
                  <a:srgbClr val="FFFF00"/>
                </a:solidFill>
              </a:rPr>
              <a:t>Sharpen</a:t>
            </a:r>
            <a:r>
              <a:rPr lang="de-DE" dirty="0" smtClean="0">
                <a:solidFill>
                  <a:srgbClr val="FFFF00"/>
                </a:solidFill>
              </a:rPr>
              <a:t> Projects, PS CC.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58" y="0"/>
            <a:ext cx="6234883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660232" y="776893"/>
            <a:ext cx="2592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Mond Sinus </a:t>
            </a:r>
            <a:r>
              <a:rPr lang="de-DE" dirty="0" err="1" smtClean="0">
                <a:solidFill>
                  <a:srgbClr val="FFFF00"/>
                </a:solidFill>
              </a:rPr>
              <a:t>Iridum</a:t>
            </a:r>
            <a:r>
              <a:rPr lang="de-DE" dirty="0" smtClean="0">
                <a:solidFill>
                  <a:srgbClr val="FFFF00"/>
                </a:solidFill>
              </a:rPr>
              <a:t> mit Mare </a:t>
            </a:r>
            <a:r>
              <a:rPr lang="de-DE" dirty="0" err="1" smtClean="0">
                <a:solidFill>
                  <a:srgbClr val="FFFF00"/>
                </a:solidFill>
              </a:rPr>
              <a:t>Imbria</a:t>
            </a:r>
            <a:r>
              <a:rPr lang="de-DE" dirty="0" err="1" smtClean="0">
                <a:solidFill>
                  <a:srgbClr val="FFFF00"/>
                </a:solidFill>
              </a:rPr>
              <a:t>i</a:t>
            </a:r>
            <a:r>
              <a:rPr lang="de-DE" dirty="0" smtClean="0">
                <a:solidFill>
                  <a:srgbClr val="FFFF00"/>
                </a:solidFill>
              </a:rPr>
              <a:t>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Ort </a:t>
            </a:r>
            <a:r>
              <a:rPr lang="de-DE" dirty="0" err="1" smtClean="0">
                <a:solidFill>
                  <a:srgbClr val="FFFF00"/>
                </a:solidFill>
              </a:rPr>
              <a:t>Terasse</a:t>
            </a:r>
            <a:r>
              <a:rPr lang="de-DE" dirty="0" smtClean="0">
                <a:solidFill>
                  <a:srgbClr val="FFFF00"/>
                </a:solidFill>
              </a:rPr>
              <a:t> in Flörsheim,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Datum: 04.04.2020,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Zeit: 21:45 MESZ,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Teleskop: </a:t>
            </a:r>
            <a:r>
              <a:rPr lang="de-DE" dirty="0" err="1" smtClean="0">
                <a:solidFill>
                  <a:srgbClr val="FFFF00"/>
                </a:solidFill>
              </a:rPr>
              <a:t>Celestron</a:t>
            </a:r>
            <a:r>
              <a:rPr lang="de-DE" dirty="0" smtClean="0">
                <a:solidFill>
                  <a:srgbClr val="FFFF00"/>
                </a:solidFill>
              </a:rPr>
              <a:t> Edge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9,25“,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Montierung: </a:t>
            </a:r>
            <a:r>
              <a:rPr lang="de-DE" dirty="0" err="1" smtClean="0">
                <a:solidFill>
                  <a:srgbClr val="FFFF00"/>
                </a:solidFill>
              </a:rPr>
              <a:t>Vixen</a:t>
            </a:r>
            <a:r>
              <a:rPr lang="de-DE" dirty="0" smtClean="0">
                <a:solidFill>
                  <a:srgbClr val="FFFF00"/>
                </a:solidFill>
              </a:rPr>
              <a:t> ADX2,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Kamera: </a:t>
            </a:r>
            <a:r>
              <a:rPr lang="de-DE" dirty="0" err="1" smtClean="0">
                <a:solidFill>
                  <a:srgbClr val="FFFF00"/>
                </a:solidFill>
              </a:rPr>
              <a:t>Skyris</a:t>
            </a:r>
            <a:r>
              <a:rPr lang="de-DE" dirty="0" smtClean="0">
                <a:solidFill>
                  <a:srgbClr val="FFFF00"/>
                </a:solidFill>
              </a:rPr>
              <a:t> 236 M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(1920 x 1200 </a:t>
            </a:r>
            <a:r>
              <a:rPr lang="de-DE" dirty="0" err="1" smtClean="0">
                <a:solidFill>
                  <a:srgbClr val="FFFF00"/>
                </a:solidFill>
              </a:rPr>
              <a:t>Px</a:t>
            </a:r>
            <a:r>
              <a:rPr lang="de-DE" dirty="0" smtClean="0">
                <a:solidFill>
                  <a:srgbClr val="FFFF00"/>
                </a:solidFill>
              </a:rPr>
              <a:t>)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mit IR Filter,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Belichtung 1 AVI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mit 1500 Bildern,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7,9 </a:t>
            </a:r>
            <a:r>
              <a:rPr lang="de-DE" dirty="0" err="1" smtClean="0">
                <a:solidFill>
                  <a:srgbClr val="FFFF00"/>
                </a:solidFill>
              </a:rPr>
              <a:t>ms</a:t>
            </a:r>
            <a:r>
              <a:rPr lang="de-DE" dirty="0" smtClean="0">
                <a:solidFill>
                  <a:srgbClr val="FFFF00"/>
                </a:solidFill>
              </a:rPr>
              <a:t> pro Frame</a:t>
            </a:r>
            <a:endParaRPr lang="de-DE" dirty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Bearbeitung: AS!3, </a:t>
            </a:r>
          </a:p>
          <a:p>
            <a:r>
              <a:rPr lang="de-DE" dirty="0" err="1" smtClean="0">
                <a:solidFill>
                  <a:srgbClr val="FFFF00"/>
                </a:solidFill>
              </a:rPr>
              <a:t>Sharpen</a:t>
            </a:r>
            <a:r>
              <a:rPr lang="de-DE" dirty="0" smtClean="0">
                <a:solidFill>
                  <a:srgbClr val="FFFF00"/>
                </a:solidFill>
              </a:rPr>
              <a:t> Projects, PS CC.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23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" y="-171400"/>
            <a:ext cx="9177742" cy="716592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0175" y="5733256"/>
            <a:ext cx="8182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Mond, </a:t>
            </a:r>
            <a:r>
              <a:rPr lang="de-DE" dirty="0" err="1" smtClean="0">
                <a:solidFill>
                  <a:srgbClr val="FFFF00"/>
                </a:solidFill>
              </a:rPr>
              <a:t>Aristotelels</a:t>
            </a:r>
            <a:r>
              <a:rPr lang="de-DE" dirty="0" smtClean="0">
                <a:solidFill>
                  <a:srgbClr val="FFFF00"/>
                </a:solidFill>
              </a:rPr>
              <a:t> und </a:t>
            </a:r>
            <a:r>
              <a:rPr lang="de-DE" dirty="0" err="1" smtClean="0">
                <a:solidFill>
                  <a:srgbClr val="FFFF00"/>
                </a:solidFill>
              </a:rPr>
              <a:t>Eudoxus</a:t>
            </a:r>
            <a:r>
              <a:rPr lang="de-DE" dirty="0" smtClean="0">
                <a:solidFill>
                  <a:srgbClr val="FFFF00"/>
                </a:solidFill>
              </a:rPr>
              <a:t>, Ort </a:t>
            </a:r>
            <a:r>
              <a:rPr lang="de-DE" dirty="0" err="1" smtClean="0">
                <a:solidFill>
                  <a:srgbClr val="FFFF00"/>
                </a:solidFill>
              </a:rPr>
              <a:t>Terasse</a:t>
            </a:r>
            <a:r>
              <a:rPr lang="de-DE" dirty="0" smtClean="0">
                <a:solidFill>
                  <a:srgbClr val="FFFF00"/>
                </a:solidFill>
              </a:rPr>
              <a:t> in Flörsheim, Datum: 01.04.2020,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Zeit: 18:10 MESZ, Teleskop: Meade Newton 10“ mit 2 x Barlow, Montierung: EQ 6,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 Kamera: Skyris236 M (1920 x 1200 </a:t>
            </a:r>
            <a:r>
              <a:rPr lang="de-DE" dirty="0" err="1" smtClean="0">
                <a:solidFill>
                  <a:srgbClr val="FFFF00"/>
                </a:solidFill>
              </a:rPr>
              <a:t>Px</a:t>
            </a:r>
            <a:r>
              <a:rPr lang="de-DE" dirty="0" smtClean="0">
                <a:solidFill>
                  <a:srgbClr val="FFFF00"/>
                </a:solidFill>
              </a:rPr>
              <a:t>)mit IR Filter, Belichtung 1 AVI mit 1500 Bildern,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7,9 </a:t>
            </a:r>
            <a:r>
              <a:rPr lang="de-DE" dirty="0" err="1" smtClean="0">
                <a:solidFill>
                  <a:srgbClr val="FFFF00"/>
                </a:solidFill>
              </a:rPr>
              <a:t>ms</a:t>
            </a:r>
            <a:r>
              <a:rPr lang="de-DE" dirty="0" smtClean="0">
                <a:solidFill>
                  <a:srgbClr val="FFFF00"/>
                </a:solidFill>
              </a:rPr>
              <a:t> pro Frame, </a:t>
            </a:r>
            <a:r>
              <a:rPr lang="de-DE" dirty="0" smtClean="0">
                <a:solidFill>
                  <a:srgbClr val="FFFF00"/>
                </a:solidFill>
              </a:rPr>
              <a:t>Bearbeitung: AS!3, </a:t>
            </a:r>
            <a:r>
              <a:rPr lang="de-DE" dirty="0" err="1" smtClean="0">
                <a:solidFill>
                  <a:srgbClr val="FFFF00"/>
                </a:solidFill>
              </a:rPr>
              <a:t>Sharpen</a:t>
            </a:r>
            <a:r>
              <a:rPr lang="de-DE" dirty="0" smtClean="0">
                <a:solidFill>
                  <a:srgbClr val="FFFF00"/>
                </a:solidFill>
              </a:rPr>
              <a:t> Projects, PS CC.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2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455119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47457" y="605001"/>
            <a:ext cx="210506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Mond Montes</a:t>
            </a:r>
          </a:p>
          <a:p>
            <a:r>
              <a:rPr lang="de-DE" dirty="0" err="1" smtClean="0">
                <a:solidFill>
                  <a:srgbClr val="FFFF00"/>
                </a:solidFill>
              </a:rPr>
              <a:t>Apeninus</a:t>
            </a:r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Ort </a:t>
            </a:r>
            <a:r>
              <a:rPr lang="de-DE" dirty="0" err="1" smtClean="0">
                <a:solidFill>
                  <a:srgbClr val="FFFF00"/>
                </a:solidFill>
              </a:rPr>
              <a:t>Terasse</a:t>
            </a:r>
            <a:r>
              <a:rPr lang="de-DE" dirty="0" smtClean="0">
                <a:solidFill>
                  <a:srgbClr val="FFFF00"/>
                </a:solidFill>
              </a:rPr>
              <a:t> in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Flörsheim,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Datum: 02.04.2020,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Zeit: 20:45 MESZ,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Teleskop: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10 „ Newton mit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2 x Barlow</a:t>
            </a:r>
            <a:r>
              <a:rPr lang="de-DE" dirty="0" smtClean="0">
                <a:solidFill>
                  <a:srgbClr val="FFFF00"/>
                </a:solidFill>
              </a:rPr>
              <a:t>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Montierung: </a:t>
            </a:r>
          </a:p>
          <a:p>
            <a:r>
              <a:rPr lang="de-DE" dirty="0" err="1" smtClean="0">
                <a:solidFill>
                  <a:srgbClr val="FFFF00"/>
                </a:solidFill>
              </a:rPr>
              <a:t>Skywatcher</a:t>
            </a:r>
            <a:r>
              <a:rPr lang="de-DE" dirty="0" smtClean="0">
                <a:solidFill>
                  <a:srgbClr val="FFFF00"/>
                </a:solidFill>
              </a:rPr>
              <a:t> EQ 6,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Kamera: </a:t>
            </a:r>
            <a:r>
              <a:rPr lang="de-DE" dirty="0" err="1" smtClean="0">
                <a:solidFill>
                  <a:srgbClr val="FFFF00"/>
                </a:solidFill>
              </a:rPr>
              <a:t>Skyris</a:t>
            </a:r>
            <a:r>
              <a:rPr lang="de-DE" dirty="0" smtClean="0">
                <a:solidFill>
                  <a:srgbClr val="FFFF00"/>
                </a:solidFill>
              </a:rPr>
              <a:t> 132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 (1280 x 960 </a:t>
            </a:r>
            <a:r>
              <a:rPr lang="de-DE" dirty="0" err="1" smtClean="0">
                <a:solidFill>
                  <a:srgbClr val="FFFF00"/>
                </a:solidFill>
              </a:rPr>
              <a:t>Px</a:t>
            </a:r>
            <a:r>
              <a:rPr lang="de-DE" dirty="0" smtClean="0">
                <a:solidFill>
                  <a:srgbClr val="FFFF00"/>
                </a:solidFill>
              </a:rPr>
              <a:t>)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mit IR Filter,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Belichtung 1 AVI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mit 1500 Bildern,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Bearbeitung: AS!3, </a:t>
            </a:r>
          </a:p>
          <a:p>
            <a:r>
              <a:rPr lang="de-DE" dirty="0" err="1" smtClean="0">
                <a:solidFill>
                  <a:srgbClr val="FFFF00"/>
                </a:solidFill>
              </a:rPr>
              <a:t>Sharpen</a:t>
            </a:r>
            <a:r>
              <a:rPr lang="de-DE" dirty="0" smtClean="0">
                <a:solidFill>
                  <a:srgbClr val="FFFF00"/>
                </a:solidFill>
              </a:rPr>
              <a:t> Projects,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PS CC.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3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37959"/>
            <a:ext cx="5536596" cy="719535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508104" y="1668864"/>
            <a:ext cx="37234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Das Dreigestirn nahe der Mitte des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Mondes: </a:t>
            </a:r>
            <a:r>
              <a:rPr lang="de-DE" dirty="0" err="1" smtClean="0">
                <a:solidFill>
                  <a:srgbClr val="FFFF00"/>
                </a:solidFill>
              </a:rPr>
              <a:t>Ptolemaeus</a:t>
            </a:r>
            <a:r>
              <a:rPr lang="de-DE" dirty="0" smtClean="0">
                <a:solidFill>
                  <a:srgbClr val="FFFF00"/>
                </a:solidFill>
              </a:rPr>
              <a:t>, </a:t>
            </a:r>
            <a:r>
              <a:rPr lang="de-DE" dirty="0" err="1" smtClean="0">
                <a:solidFill>
                  <a:srgbClr val="FFFF00"/>
                </a:solidFill>
              </a:rPr>
              <a:t>Alphonsus</a:t>
            </a:r>
            <a:r>
              <a:rPr lang="de-DE" dirty="0" smtClean="0">
                <a:solidFill>
                  <a:srgbClr val="FFFF00"/>
                </a:solidFill>
              </a:rPr>
              <a:t> und</a:t>
            </a:r>
          </a:p>
          <a:p>
            <a:r>
              <a:rPr lang="de-DE" dirty="0" err="1" smtClean="0">
                <a:solidFill>
                  <a:srgbClr val="FFFF00"/>
                </a:solidFill>
              </a:rPr>
              <a:t>Arzachel</a:t>
            </a:r>
            <a:r>
              <a:rPr lang="de-DE" dirty="0" smtClean="0">
                <a:solidFill>
                  <a:srgbClr val="FFFF00"/>
                </a:solidFill>
              </a:rPr>
              <a:t>, Ort </a:t>
            </a:r>
            <a:r>
              <a:rPr lang="de-DE" dirty="0" err="1" smtClean="0">
                <a:solidFill>
                  <a:srgbClr val="FFFF00"/>
                </a:solidFill>
              </a:rPr>
              <a:t>Terasse</a:t>
            </a:r>
            <a:r>
              <a:rPr lang="de-DE" dirty="0" smtClean="0">
                <a:solidFill>
                  <a:srgbClr val="FFFF00"/>
                </a:solidFill>
              </a:rPr>
              <a:t> in Flörsheim,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Datum: 01.04.2020,Zeit: 18:35 MESZ,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Teleskop: 10“ Newton mit 2 x Barlow,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Montierung: </a:t>
            </a:r>
            <a:r>
              <a:rPr lang="de-DE" dirty="0" err="1" smtClean="0">
                <a:solidFill>
                  <a:srgbClr val="FFFF00"/>
                </a:solidFill>
              </a:rPr>
              <a:t>Skywatcher</a:t>
            </a:r>
            <a:r>
              <a:rPr lang="de-DE" dirty="0" smtClean="0">
                <a:solidFill>
                  <a:srgbClr val="FFFF00"/>
                </a:solidFill>
              </a:rPr>
              <a:t> EQ 6,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Kamera: </a:t>
            </a:r>
            <a:r>
              <a:rPr lang="de-DE" dirty="0" err="1" smtClean="0">
                <a:solidFill>
                  <a:srgbClr val="FFFF00"/>
                </a:solidFill>
              </a:rPr>
              <a:t>Skyris</a:t>
            </a:r>
            <a:r>
              <a:rPr lang="de-DE" dirty="0" smtClean="0">
                <a:solidFill>
                  <a:srgbClr val="FFFF00"/>
                </a:solidFill>
              </a:rPr>
              <a:t> 132 M (1280 x 960 </a:t>
            </a:r>
            <a:r>
              <a:rPr lang="de-DE" dirty="0" err="1" smtClean="0">
                <a:solidFill>
                  <a:srgbClr val="FFFF00"/>
                </a:solidFill>
              </a:rPr>
              <a:t>Px</a:t>
            </a:r>
            <a:r>
              <a:rPr lang="de-DE" dirty="0" smtClean="0">
                <a:solidFill>
                  <a:srgbClr val="FFFF00"/>
                </a:solidFill>
              </a:rPr>
              <a:t>)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mit IR Filter,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Belichtung 1 AVI mit 1500 Bildern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10,7 </a:t>
            </a:r>
            <a:r>
              <a:rPr lang="de-DE" dirty="0" err="1" smtClean="0">
                <a:solidFill>
                  <a:srgbClr val="FFFF00"/>
                </a:solidFill>
              </a:rPr>
              <a:t>ms</a:t>
            </a:r>
            <a:r>
              <a:rPr lang="de-DE" dirty="0" smtClean="0">
                <a:solidFill>
                  <a:srgbClr val="FFFF00"/>
                </a:solidFill>
              </a:rPr>
              <a:t> pro Frame,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, Bearbeitung: AS!3, PS CC, </a:t>
            </a:r>
            <a:r>
              <a:rPr lang="de-DE" dirty="0" err="1" smtClean="0">
                <a:solidFill>
                  <a:srgbClr val="FFFF00"/>
                </a:solidFill>
              </a:rPr>
              <a:t>Fitswork</a:t>
            </a:r>
            <a:r>
              <a:rPr lang="de-DE" dirty="0" smtClean="0">
                <a:solidFill>
                  <a:srgbClr val="FFFF00"/>
                </a:solidFill>
              </a:rPr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20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51302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8" y="5445224"/>
            <a:ext cx="87962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NARBENGESICHT, Ort </a:t>
            </a:r>
            <a:r>
              <a:rPr lang="de-DE" dirty="0" err="1" smtClean="0">
                <a:solidFill>
                  <a:srgbClr val="FFFF00"/>
                </a:solidFill>
              </a:rPr>
              <a:t>Terasse</a:t>
            </a:r>
            <a:r>
              <a:rPr lang="de-DE" dirty="0" smtClean="0">
                <a:solidFill>
                  <a:srgbClr val="FFFF00"/>
                </a:solidFill>
              </a:rPr>
              <a:t> in Flörsheim, Datum: 01.04.2020,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Zeit: 18:45 MESZ, Teleskop: 10“ Newton mit 2 x Barlow, Montierung: </a:t>
            </a:r>
            <a:r>
              <a:rPr lang="de-DE" dirty="0" err="1" smtClean="0">
                <a:solidFill>
                  <a:srgbClr val="FFFF00"/>
                </a:solidFill>
              </a:rPr>
              <a:t>Skywatcher</a:t>
            </a:r>
            <a:r>
              <a:rPr lang="de-DE" dirty="0" smtClean="0">
                <a:solidFill>
                  <a:srgbClr val="FFFF00"/>
                </a:solidFill>
              </a:rPr>
              <a:t> EQ 6,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Kamera: </a:t>
            </a:r>
            <a:r>
              <a:rPr lang="de-DE" dirty="0" err="1" smtClean="0">
                <a:solidFill>
                  <a:srgbClr val="FFFF00"/>
                </a:solidFill>
              </a:rPr>
              <a:t>Skyris</a:t>
            </a:r>
            <a:r>
              <a:rPr lang="de-DE" dirty="0" smtClean="0">
                <a:solidFill>
                  <a:srgbClr val="FFFF00"/>
                </a:solidFill>
              </a:rPr>
              <a:t> 132 M (1280 x 960 </a:t>
            </a:r>
            <a:r>
              <a:rPr lang="de-DE" dirty="0" err="1" smtClean="0">
                <a:solidFill>
                  <a:srgbClr val="FFFF00"/>
                </a:solidFill>
              </a:rPr>
              <a:t>Px</a:t>
            </a:r>
            <a:r>
              <a:rPr lang="de-DE" dirty="0" smtClean="0">
                <a:solidFill>
                  <a:srgbClr val="FFFF00"/>
                </a:solidFill>
              </a:rPr>
              <a:t>)mit IR Filter, Belichtung 1 AVI mit 1500 Bildern 10,7 </a:t>
            </a:r>
            <a:r>
              <a:rPr lang="de-DE" dirty="0" err="1" smtClean="0">
                <a:solidFill>
                  <a:srgbClr val="FFFF00"/>
                </a:solidFill>
              </a:rPr>
              <a:t>ms</a:t>
            </a:r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Pro Frame</a:t>
            </a:r>
            <a:r>
              <a:rPr lang="de-DE" dirty="0" smtClean="0">
                <a:solidFill>
                  <a:srgbClr val="FFFF00"/>
                </a:solidFill>
              </a:rPr>
              <a:t>, Bearbeitung: AS!3, PS CC, </a:t>
            </a:r>
            <a:r>
              <a:rPr lang="de-DE" dirty="0" err="1" smtClean="0">
                <a:solidFill>
                  <a:srgbClr val="FFFF00"/>
                </a:solidFill>
              </a:rPr>
              <a:t>Fitswork</a:t>
            </a:r>
            <a:r>
              <a:rPr lang="de-DE" dirty="0" smtClean="0">
                <a:solidFill>
                  <a:srgbClr val="FFFF00"/>
                </a:solidFill>
              </a:rPr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748"/>
            <a:ext cx="9144000" cy="66006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188640"/>
            <a:ext cx="7916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Mond Alpental, Ort </a:t>
            </a:r>
            <a:r>
              <a:rPr lang="de-DE" dirty="0" err="1" smtClean="0">
                <a:solidFill>
                  <a:srgbClr val="FFFF00"/>
                </a:solidFill>
              </a:rPr>
              <a:t>Terasse</a:t>
            </a:r>
            <a:r>
              <a:rPr lang="de-DE" dirty="0" smtClean="0">
                <a:solidFill>
                  <a:srgbClr val="FFFF00"/>
                </a:solidFill>
              </a:rPr>
              <a:t> in Flörsheim, Datum: 01.04.2020,Zeit: 19:00 MESZ,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Teleskop: 10“ Newton mit 2x Barlow, Montierung: EQ 6, Kamera: </a:t>
            </a:r>
            <a:r>
              <a:rPr lang="de-DE" dirty="0" err="1" smtClean="0">
                <a:solidFill>
                  <a:srgbClr val="FFFF00"/>
                </a:solidFill>
              </a:rPr>
              <a:t>Skyris</a:t>
            </a:r>
            <a:r>
              <a:rPr lang="de-DE" dirty="0" smtClean="0">
                <a:solidFill>
                  <a:srgbClr val="FFFF00"/>
                </a:solidFill>
              </a:rPr>
              <a:t> 132 M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(1920 x 1200 </a:t>
            </a:r>
            <a:r>
              <a:rPr lang="de-DE" dirty="0" err="1" smtClean="0">
                <a:solidFill>
                  <a:srgbClr val="FFFF00"/>
                </a:solidFill>
              </a:rPr>
              <a:t>Px</a:t>
            </a:r>
            <a:r>
              <a:rPr lang="de-DE" dirty="0" smtClean="0">
                <a:solidFill>
                  <a:srgbClr val="FFFF00"/>
                </a:solidFill>
              </a:rPr>
              <a:t>)mit IR Filter, Belichtung 1 AVI mit 1500 Bildern 10,7 </a:t>
            </a:r>
            <a:r>
              <a:rPr lang="de-DE" dirty="0" err="1" smtClean="0">
                <a:solidFill>
                  <a:srgbClr val="FFFF00"/>
                </a:solidFill>
              </a:rPr>
              <a:t>ms</a:t>
            </a:r>
            <a:r>
              <a:rPr lang="de-DE" dirty="0" smtClean="0">
                <a:solidFill>
                  <a:srgbClr val="FFFF00"/>
                </a:solidFill>
              </a:rPr>
              <a:t> pro Frame,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 Bearbeitung: AS!3, PS CC, </a:t>
            </a:r>
            <a:r>
              <a:rPr lang="de-DE" dirty="0" err="1" smtClean="0">
                <a:solidFill>
                  <a:srgbClr val="FFFF00"/>
                </a:solidFill>
              </a:rPr>
              <a:t>Fitswork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01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6122059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084168" y="1258882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Mond von Krieger bis Enke 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Ort: </a:t>
            </a:r>
            <a:r>
              <a:rPr lang="de-DE" dirty="0" err="1" smtClean="0">
                <a:solidFill>
                  <a:srgbClr val="FFFF00"/>
                </a:solidFill>
              </a:rPr>
              <a:t>Terasse</a:t>
            </a:r>
            <a:r>
              <a:rPr lang="de-DE" dirty="0" smtClean="0">
                <a:solidFill>
                  <a:srgbClr val="FFFF00"/>
                </a:solidFill>
              </a:rPr>
              <a:t> in Flörsheim,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Datum: 04.04.2020,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Zeit: 21:50 MESZ,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Teleskop: </a:t>
            </a:r>
            <a:r>
              <a:rPr lang="de-DE" dirty="0" err="1" smtClean="0">
                <a:solidFill>
                  <a:srgbClr val="FFFF00"/>
                </a:solidFill>
              </a:rPr>
              <a:t>Celestron</a:t>
            </a:r>
            <a:r>
              <a:rPr lang="de-DE" dirty="0" smtClean="0">
                <a:solidFill>
                  <a:srgbClr val="FFFF00"/>
                </a:solidFill>
              </a:rPr>
              <a:t> Edge 9,25“,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Montierung: </a:t>
            </a:r>
            <a:r>
              <a:rPr lang="de-DE" dirty="0" err="1" smtClean="0">
                <a:solidFill>
                  <a:srgbClr val="FFFF00"/>
                </a:solidFill>
              </a:rPr>
              <a:t>Vixen</a:t>
            </a:r>
            <a:r>
              <a:rPr lang="de-DE" dirty="0" smtClean="0">
                <a:solidFill>
                  <a:srgbClr val="FFFF00"/>
                </a:solidFill>
              </a:rPr>
              <a:t> ADX2,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Kamera: </a:t>
            </a:r>
            <a:r>
              <a:rPr lang="de-DE" dirty="0" err="1" smtClean="0">
                <a:solidFill>
                  <a:srgbClr val="FFFF00"/>
                </a:solidFill>
              </a:rPr>
              <a:t>Skyris</a:t>
            </a:r>
            <a:r>
              <a:rPr lang="de-DE" dirty="0" smtClean="0">
                <a:solidFill>
                  <a:srgbClr val="FFFF00"/>
                </a:solidFill>
              </a:rPr>
              <a:t> 236 M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(1920 x 1200 </a:t>
            </a:r>
            <a:r>
              <a:rPr lang="de-DE" dirty="0" err="1" smtClean="0">
                <a:solidFill>
                  <a:srgbClr val="FFFF00"/>
                </a:solidFill>
              </a:rPr>
              <a:t>Px</a:t>
            </a:r>
            <a:r>
              <a:rPr lang="de-DE" dirty="0" smtClean="0">
                <a:solidFill>
                  <a:srgbClr val="FFFF00"/>
                </a:solidFill>
              </a:rPr>
              <a:t>)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mit IR Filter,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Belichtung 1 AVI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mit 1500 Bildern,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7,9 </a:t>
            </a:r>
            <a:r>
              <a:rPr lang="de-DE" dirty="0" err="1" smtClean="0">
                <a:solidFill>
                  <a:srgbClr val="FFFF00"/>
                </a:solidFill>
              </a:rPr>
              <a:t>ms</a:t>
            </a:r>
            <a:r>
              <a:rPr lang="de-DE" dirty="0" smtClean="0">
                <a:solidFill>
                  <a:srgbClr val="FFFF00"/>
                </a:solidFill>
              </a:rPr>
              <a:t> pro Frame</a:t>
            </a:r>
            <a:endParaRPr lang="de-DE" dirty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Bearbeitung: AS!3, </a:t>
            </a:r>
          </a:p>
          <a:p>
            <a:r>
              <a:rPr lang="de-DE" dirty="0" err="1" smtClean="0">
                <a:solidFill>
                  <a:srgbClr val="FFFF00"/>
                </a:solidFill>
              </a:rPr>
              <a:t>Sharpen</a:t>
            </a:r>
            <a:r>
              <a:rPr lang="de-DE" dirty="0" smtClean="0">
                <a:solidFill>
                  <a:srgbClr val="FFFF00"/>
                </a:solidFill>
              </a:rPr>
              <a:t> Projects, PS CC.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"/>
            <a:ext cx="9144000" cy="490700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1520" y="5157192"/>
            <a:ext cx="88481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Mond Kopernikus bis </a:t>
            </a:r>
            <a:r>
              <a:rPr lang="de-DE" dirty="0" err="1" smtClean="0">
                <a:solidFill>
                  <a:srgbClr val="FFFF00"/>
                </a:solidFill>
              </a:rPr>
              <a:t>Eratostenes</a:t>
            </a:r>
            <a:r>
              <a:rPr lang="de-DE" dirty="0" smtClean="0">
                <a:solidFill>
                  <a:srgbClr val="FFFF00"/>
                </a:solidFill>
              </a:rPr>
              <a:t>, Ort </a:t>
            </a:r>
            <a:r>
              <a:rPr lang="de-DE" dirty="0" err="1" smtClean="0">
                <a:solidFill>
                  <a:srgbClr val="FFFF00"/>
                </a:solidFill>
              </a:rPr>
              <a:t>Terasse</a:t>
            </a:r>
            <a:r>
              <a:rPr lang="de-DE" dirty="0" smtClean="0">
                <a:solidFill>
                  <a:srgbClr val="FFFF00"/>
                </a:solidFill>
              </a:rPr>
              <a:t> in Flörsheim, Datum: 02.04.2020,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Zeit: 21:00 MESZ, Teleskop: </a:t>
            </a:r>
            <a:r>
              <a:rPr lang="de-DE" dirty="0" err="1" smtClean="0">
                <a:solidFill>
                  <a:srgbClr val="FFFF00"/>
                </a:solidFill>
              </a:rPr>
              <a:t>Celestron</a:t>
            </a:r>
            <a:r>
              <a:rPr lang="de-DE" dirty="0" smtClean="0">
                <a:solidFill>
                  <a:srgbClr val="FFFF00"/>
                </a:solidFill>
              </a:rPr>
              <a:t> Edge 9,25“, Montierung: </a:t>
            </a:r>
            <a:r>
              <a:rPr lang="de-DE" dirty="0" err="1" smtClean="0">
                <a:solidFill>
                  <a:srgbClr val="FFFF00"/>
                </a:solidFill>
              </a:rPr>
              <a:t>Vixen</a:t>
            </a:r>
            <a:r>
              <a:rPr lang="de-DE" dirty="0" smtClean="0">
                <a:solidFill>
                  <a:srgbClr val="FFFF00"/>
                </a:solidFill>
              </a:rPr>
              <a:t> ADX2, Kamera: </a:t>
            </a:r>
            <a:r>
              <a:rPr lang="de-DE" dirty="0" err="1" smtClean="0">
                <a:solidFill>
                  <a:srgbClr val="FFFF00"/>
                </a:solidFill>
              </a:rPr>
              <a:t>Skyris</a:t>
            </a:r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236 M (1920 x 1200 </a:t>
            </a:r>
            <a:r>
              <a:rPr lang="de-DE" dirty="0" err="1" smtClean="0">
                <a:solidFill>
                  <a:srgbClr val="FFFF00"/>
                </a:solidFill>
              </a:rPr>
              <a:t>Px</a:t>
            </a:r>
            <a:r>
              <a:rPr lang="de-DE" dirty="0" smtClean="0">
                <a:solidFill>
                  <a:srgbClr val="FFFF00"/>
                </a:solidFill>
              </a:rPr>
              <a:t>)mit IR Filter, Belichtung 1 AVI mit 1500 Bildern, Bearbeitung: AS!3, </a:t>
            </a:r>
          </a:p>
          <a:p>
            <a:r>
              <a:rPr lang="de-DE" dirty="0" err="1" smtClean="0">
                <a:solidFill>
                  <a:srgbClr val="FFFF00"/>
                </a:solidFill>
              </a:rPr>
              <a:t>Sharpen</a:t>
            </a:r>
            <a:r>
              <a:rPr lang="de-DE" dirty="0" smtClean="0">
                <a:solidFill>
                  <a:srgbClr val="FFFF00"/>
                </a:solidFill>
              </a:rPr>
              <a:t> Projects, PS CC.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475523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660232" y="632877"/>
            <a:ext cx="2592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Mond von </a:t>
            </a:r>
            <a:r>
              <a:rPr lang="de-DE" dirty="0" err="1" smtClean="0">
                <a:solidFill>
                  <a:srgbClr val="FFFF00"/>
                </a:solidFill>
              </a:rPr>
              <a:t>Erastothenes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bis </a:t>
            </a:r>
            <a:r>
              <a:rPr lang="de-DE" dirty="0" err="1" smtClean="0">
                <a:solidFill>
                  <a:srgbClr val="FFFF00"/>
                </a:solidFill>
              </a:rPr>
              <a:t>Cassendi</a:t>
            </a:r>
            <a:r>
              <a:rPr lang="de-DE" dirty="0" smtClean="0">
                <a:solidFill>
                  <a:srgbClr val="FFFF00"/>
                </a:solidFill>
              </a:rPr>
              <a:t>, Ort </a:t>
            </a:r>
            <a:r>
              <a:rPr lang="de-DE" dirty="0" err="1" smtClean="0">
                <a:solidFill>
                  <a:srgbClr val="FFFF00"/>
                </a:solidFill>
              </a:rPr>
              <a:t>Terasse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in Flörsheim,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Datum: 04.04.2020,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Zeit: 21:30 MESZ,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Teleskop: </a:t>
            </a:r>
            <a:r>
              <a:rPr lang="de-DE" dirty="0" err="1" smtClean="0">
                <a:solidFill>
                  <a:srgbClr val="FFFF00"/>
                </a:solidFill>
              </a:rPr>
              <a:t>Celestron</a:t>
            </a:r>
            <a:r>
              <a:rPr lang="de-DE" dirty="0" smtClean="0">
                <a:solidFill>
                  <a:srgbClr val="FFFF00"/>
                </a:solidFill>
              </a:rPr>
              <a:t> Edge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9,25“,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Montierung: </a:t>
            </a:r>
            <a:r>
              <a:rPr lang="de-DE" dirty="0" err="1" smtClean="0">
                <a:solidFill>
                  <a:srgbClr val="FFFF00"/>
                </a:solidFill>
              </a:rPr>
              <a:t>Vixen</a:t>
            </a:r>
            <a:r>
              <a:rPr lang="de-DE" dirty="0" smtClean="0">
                <a:solidFill>
                  <a:srgbClr val="FFFF00"/>
                </a:solidFill>
              </a:rPr>
              <a:t> ADX2,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Kamera: </a:t>
            </a:r>
            <a:r>
              <a:rPr lang="de-DE" dirty="0" err="1" smtClean="0">
                <a:solidFill>
                  <a:srgbClr val="FFFF00"/>
                </a:solidFill>
              </a:rPr>
              <a:t>Skyris</a:t>
            </a:r>
            <a:r>
              <a:rPr lang="de-DE" dirty="0" smtClean="0">
                <a:solidFill>
                  <a:srgbClr val="FFFF00"/>
                </a:solidFill>
              </a:rPr>
              <a:t> 236 M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(1920 x 1200 </a:t>
            </a:r>
            <a:r>
              <a:rPr lang="de-DE" dirty="0" err="1" smtClean="0">
                <a:solidFill>
                  <a:srgbClr val="FFFF00"/>
                </a:solidFill>
              </a:rPr>
              <a:t>Px</a:t>
            </a:r>
            <a:r>
              <a:rPr lang="de-DE" dirty="0" smtClean="0">
                <a:solidFill>
                  <a:srgbClr val="FFFF00"/>
                </a:solidFill>
              </a:rPr>
              <a:t>)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mit IR Filter,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Belichtung 1 AVI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mit 1500 Bildern,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7,9 </a:t>
            </a:r>
            <a:r>
              <a:rPr lang="de-DE" dirty="0" err="1" smtClean="0">
                <a:solidFill>
                  <a:srgbClr val="FFFF00"/>
                </a:solidFill>
              </a:rPr>
              <a:t>ms</a:t>
            </a:r>
            <a:r>
              <a:rPr lang="de-DE" dirty="0" smtClean="0">
                <a:solidFill>
                  <a:srgbClr val="FFFF00"/>
                </a:solidFill>
              </a:rPr>
              <a:t> pro Frame</a:t>
            </a:r>
            <a:endParaRPr lang="de-DE" dirty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Bearbeitung: AS!3, </a:t>
            </a:r>
          </a:p>
          <a:p>
            <a:r>
              <a:rPr lang="de-DE" dirty="0" err="1" smtClean="0">
                <a:solidFill>
                  <a:srgbClr val="FFFF00"/>
                </a:solidFill>
              </a:rPr>
              <a:t>Sharpen</a:t>
            </a:r>
            <a:r>
              <a:rPr lang="de-DE" dirty="0" smtClean="0">
                <a:solidFill>
                  <a:srgbClr val="FFFF00"/>
                </a:solidFill>
              </a:rPr>
              <a:t> Projects, PS CC.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Bildschirmpräsentation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Admin</cp:lastModifiedBy>
  <cp:revision>7</cp:revision>
  <dcterms:created xsi:type="dcterms:W3CDTF">2020-04-07T12:29:28Z</dcterms:created>
  <dcterms:modified xsi:type="dcterms:W3CDTF">2020-04-07T13:37:37Z</dcterms:modified>
</cp:coreProperties>
</file>